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32" r:id="rId2"/>
    <p:sldId id="342" r:id="rId3"/>
    <p:sldId id="349" r:id="rId4"/>
    <p:sldId id="350" r:id="rId5"/>
    <p:sldId id="351" r:id="rId6"/>
    <p:sldId id="352" r:id="rId7"/>
    <p:sldId id="348" r:id="rId8"/>
  </p:sldIdLst>
  <p:sldSz cx="10691813" cy="7559675"/>
  <p:notesSz cx="10234613" cy="71040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0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61" autoAdjust="0"/>
    <p:restoredTop sz="87230" autoAdjust="0"/>
  </p:normalViewPr>
  <p:slideViewPr>
    <p:cSldViewPr snapToGrid="0">
      <p:cViewPr varScale="1">
        <p:scale>
          <a:sx n="148" d="100"/>
          <a:sy n="148" d="100"/>
        </p:scale>
        <p:origin x="15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09455594-676B-4AEC-B96F-0A6A0351080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500A4A37-D244-4FFD-85CD-AFA0CF18D8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797247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96C04801-2F89-4913-90B8-B1D2FB67C9EE}" type="datetimeFigureOut">
              <a:rPr lang="cs-CZ" smtClean="0"/>
              <a:t>21.03.2025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9980573-3FB4-4377-B5FE-D2BA1CFC6F9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06A8C91-A26C-47EB-9F30-FFF7759357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797247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72622F5C-9549-4645-8E66-31CE5767DF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272964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797247" y="0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F8485626-3B15-4F39-ACB7-C0613FC58E23}" type="datetimeFigureOut">
              <a:rPr lang="cs-CZ" smtClean="0"/>
              <a:t>21.03.2025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424238" y="889000"/>
            <a:ext cx="3386137" cy="239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1023463" y="3418831"/>
            <a:ext cx="8187690" cy="2797225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797247" y="6747627"/>
            <a:ext cx="4434999" cy="35643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C6FD6CBC-3EF5-437E-BB44-8C1E4B415D5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03993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2972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3148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8413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1792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7589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9176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424238" y="889000"/>
            <a:ext cx="3386137" cy="2395538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FD6CBC-3EF5-437E-BB44-8C1E4B415D5A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7133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4D79A-6D4F-47C4-BF9D-A1BC5737935A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2130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8417D-76C7-4CE8-995F-BA3FFC57991A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5739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32A57-A5C4-4F94-83E5-867E3E47632D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249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3BA73-766F-4CCE-A0CF-FAE65D8EFFAD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1716935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ABBF6-084A-4973-9E2F-4D217B602DA8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0143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15A85-EC52-4E25-BFC2-1CFD5B97D7FA}" type="datetime6">
              <a:rPr lang="cs-CZ" smtClean="0"/>
              <a:t>březen ’25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39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FAC17-70E2-4047-851E-7E924FF0E6C9}" type="datetime6">
              <a:rPr lang="cs-CZ" smtClean="0"/>
              <a:t>březen ’25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548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4C94-CB22-4BD2-93EC-6AB96C9C2233}" type="datetime6">
              <a:rPr lang="cs-CZ" smtClean="0"/>
              <a:t>březen ’25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146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1C184-BB84-446A-85CB-80EFD66CEF3F}" type="datetime6">
              <a:rPr lang="cs-CZ" smtClean="0"/>
              <a:t>březen ’25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5665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E9C59-1192-4FFF-9CBF-C36A8A9C63BD}" type="datetime6">
              <a:rPr lang="cs-CZ" smtClean="0"/>
              <a:t>březen ’25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123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C87E3-43AE-4048-A06B-AA491FBE4589}" type="datetime6">
              <a:rPr lang="cs-CZ" smtClean="0"/>
              <a:t>březen ’25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843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3BA73-766F-4CCE-A0CF-FAE65D8EFFAD}" type="datetime6">
              <a:rPr lang="cs-CZ" smtClean="0"/>
              <a:t>březen ’25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31C98-966B-403D-A502-6A52C833B4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519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/>
          <a:stretch/>
        </p:blipFill>
        <p:spPr>
          <a:xfrm>
            <a:off x="9295" y="0"/>
            <a:ext cx="10682517" cy="7552540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4A0AA062-8325-89EB-3B0F-3DCB0A7A067F}"/>
              </a:ext>
            </a:extLst>
          </p:cNvPr>
          <p:cNvSpPr/>
          <p:nvPr/>
        </p:nvSpPr>
        <p:spPr>
          <a:xfrm>
            <a:off x="295241" y="3545437"/>
            <a:ext cx="10101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STUDIE INTERIÉRU</a:t>
            </a:r>
            <a:r>
              <a:rPr lang="cs-CZ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cs-CZ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| </a:t>
            </a:r>
            <a:r>
              <a:rPr lang="cs-CZ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ŠKOLÍCÍ CENTRUM ZÁCHRANNÉ SLUŽBY | </a:t>
            </a:r>
            <a:r>
              <a:rPr lang="cs-CZ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CVIČNÁ ČÁST</a:t>
            </a:r>
          </a:p>
        </p:txBody>
      </p:sp>
    </p:spTree>
    <p:extLst>
      <p:ext uri="{BB962C8B-B14F-4D97-AF65-F5344CB8AC3E}">
        <p14:creationId xmlns:p14="http://schemas.microsoft.com/office/powerpoint/2010/main" val="4097498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0" y="1784"/>
            <a:ext cx="10687553" cy="7556100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22076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1.15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CVIČNÁ MÍSTNOST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908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0" y="1784"/>
            <a:ext cx="10687553" cy="7556099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22076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1.15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CVIČNÁ MÍSTNOST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361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1" y="1784"/>
            <a:ext cx="10687551" cy="7556099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22076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1.15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CVIČNÁ MÍSTNOST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378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1" y="1784"/>
            <a:ext cx="10687550" cy="7556098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3824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1.16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LEKTOŘI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058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FD471619-85CC-4226-851E-520E033391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52" y="1784"/>
            <a:ext cx="10687548" cy="7556096"/>
          </a:xfrm>
          <a:prstGeom prst="rect">
            <a:avLst/>
          </a:prstGeom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13824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  <a:latin typeface="Arial Narrow" panose="020B0606020202030204" pitchFamily="34" charset="0"/>
              </a:rPr>
              <a:t>1.16 |</a:t>
            </a:r>
            <a:r>
              <a:rPr lang="cs-CZ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 LEKTOŘI</a:t>
            </a:r>
            <a:endParaRPr lang="cs-CZ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012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18E8FEC2-36FE-4952-822B-E619CF736E4C}"/>
              </a:ext>
            </a:extLst>
          </p:cNvPr>
          <p:cNvSpPr/>
          <p:nvPr/>
        </p:nvSpPr>
        <p:spPr>
          <a:xfrm>
            <a:off x="0" y="7131399"/>
            <a:ext cx="4905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>
                <a:latin typeface="Arial Narrow" panose="020B0606020202030204" pitchFamily="34" charset="0"/>
              </a:rPr>
              <a:t>ŠKOLÍCÍ CENTRUM ZÁCHRANNÉ SLUŽBY</a:t>
            </a:r>
            <a:r>
              <a:rPr lang="cs-CZ" sz="1600" dirty="0">
                <a:latin typeface="Arial Narrow" panose="020B0606020202030204" pitchFamily="34" charset="0"/>
              </a:rPr>
              <a:t> | VZORKOVNICE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75B0CED3-9B67-C28C-B23D-B59FFF821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520" y="-1788"/>
            <a:ext cx="3028419" cy="6814067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5570318D-C7A0-BBBB-E39A-A861E64116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5938"/>
          <a:stretch/>
        </p:blipFill>
        <p:spPr>
          <a:xfrm>
            <a:off x="1262863" y="399245"/>
            <a:ext cx="3639072" cy="5090364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D48489BB-535E-EE45-85CC-0E4799B076CF}"/>
              </a:ext>
            </a:extLst>
          </p:cNvPr>
          <p:cNvSpPr/>
          <p:nvPr/>
        </p:nvSpPr>
        <p:spPr>
          <a:xfrm>
            <a:off x="1245814" y="5252700"/>
            <a:ext cx="36390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>
                <a:solidFill>
                  <a:schemeClr val="bg1"/>
                </a:solidFill>
              </a:rPr>
              <a:t>H3146 ST19 DUB LORENZO BÉŽOVOŠEDÝ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F0B5A79D-0DF5-980E-26DC-9D95B9551458}"/>
              </a:ext>
            </a:extLst>
          </p:cNvPr>
          <p:cNvSpPr/>
          <p:nvPr/>
        </p:nvSpPr>
        <p:spPr>
          <a:xfrm>
            <a:off x="3971814" y="6582807"/>
            <a:ext cx="2596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>
                <a:solidFill>
                  <a:schemeClr val="bg1"/>
                </a:solidFill>
              </a:rPr>
              <a:t>U705 ST9 ANGOSRSKÁ ŠEDÁ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4D919E0F-DE10-5BEE-E138-3891A707C0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2044" y="1037553"/>
            <a:ext cx="3655370" cy="4944459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5942298B-7A6E-1547-1E50-898E3DB7649D}"/>
              </a:ext>
            </a:extLst>
          </p:cNvPr>
          <p:cNvSpPr/>
          <p:nvPr/>
        </p:nvSpPr>
        <p:spPr>
          <a:xfrm>
            <a:off x="5841378" y="5745855"/>
            <a:ext cx="36367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>
                <a:solidFill>
                  <a:schemeClr val="bg1"/>
                </a:solidFill>
              </a:rPr>
              <a:t>F676 ST75 CALVIA KÁMEN PÍSKOVĚ ŠEDÝ</a:t>
            </a:r>
          </a:p>
        </p:txBody>
      </p:sp>
    </p:spTree>
    <p:extLst>
      <p:ext uri="{BB962C8B-B14F-4D97-AF65-F5344CB8AC3E}">
        <p14:creationId xmlns:p14="http://schemas.microsoft.com/office/powerpoint/2010/main" val="14646134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4659</TotalTime>
  <Words>56</Words>
  <Application>Microsoft Office PowerPoint</Application>
  <PresentationFormat>Vlastní</PresentationFormat>
  <Paragraphs>17</Paragraphs>
  <Slides>7</Slides>
  <Notes>7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Viktor</dc:creator>
  <cp:lastModifiedBy>KASCH - interiér s.r.o.</cp:lastModifiedBy>
  <cp:revision>170</cp:revision>
  <cp:lastPrinted>2024-03-19T12:21:15Z</cp:lastPrinted>
  <dcterms:created xsi:type="dcterms:W3CDTF">2023-02-02T18:13:38Z</dcterms:created>
  <dcterms:modified xsi:type="dcterms:W3CDTF">2025-03-21T14:47:45Z</dcterms:modified>
</cp:coreProperties>
</file>