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332" r:id="rId2"/>
    <p:sldId id="342" r:id="rId3"/>
    <p:sldId id="360" r:id="rId4"/>
    <p:sldId id="361" r:id="rId5"/>
    <p:sldId id="362" r:id="rId6"/>
    <p:sldId id="363" r:id="rId7"/>
    <p:sldId id="364" r:id="rId8"/>
    <p:sldId id="365" r:id="rId9"/>
    <p:sldId id="366" r:id="rId10"/>
    <p:sldId id="359" r:id="rId11"/>
    <p:sldId id="349" r:id="rId12"/>
    <p:sldId id="351" r:id="rId13"/>
    <p:sldId id="352" r:id="rId14"/>
    <p:sldId id="369" r:id="rId15"/>
    <p:sldId id="368" r:id="rId16"/>
    <p:sldId id="356" r:id="rId17"/>
    <p:sldId id="370" r:id="rId18"/>
    <p:sldId id="357" r:id="rId19"/>
    <p:sldId id="358" r:id="rId20"/>
    <p:sldId id="367" r:id="rId21"/>
    <p:sldId id="348" r:id="rId22"/>
  </p:sldIdLst>
  <p:sldSz cx="10691813" cy="7559675"/>
  <p:notesSz cx="10234613" cy="71040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00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61" autoAdjust="0"/>
    <p:restoredTop sz="87230" autoAdjust="0"/>
  </p:normalViewPr>
  <p:slideViewPr>
    <p:cSldViewPr snapToGrid="0">
      <p:cViewPr varScale="1">
        <p:scale>
          <a:sx n="148" d="100"/>
          <a:sy n="148" d="100"/>
        </p:scale>
        <p:origin x="15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09455594-676B-4AEC-B96F-0A6A0351080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500A4A37-D244-4FFD-85CD-AFA0CF18D8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797247" y="0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96C04801-2F89-4913-90B8-B1D2FB67C9EE}" type="datetimeFigureOut">
              <a:rPr lang="cs-CZ" smtClean="0"/>
              <a:t>24.03.2025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9980573-3FB4-4377-B5FE-D2BA1CFC6F9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747627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06A8C91-A26C-47EB-9F30-FFF7759357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797247" y="6747627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72622F5C-9549-4645-8E66-31CE5767DF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272964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797247" y="0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F8485626-3B15-4F39-ACB7-C0613FC58E23}" type="datetimeFigureOut">
              <a:rPr lang="cs-CZ" smtClean="0"/>
              <a:t>24.03.2025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424238" y="889000"/>
            <a:ext cx="3386137" cy="239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1023463" y="3418831"/>
            <a:ext cx="8187690" cy="2797225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6747627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797247" y="6747627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C6FD6CBC-3EF5-437E-BB44-8C1E4B415D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503993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29721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57468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4709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4707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27014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96059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039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061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94919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7995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0296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31480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48702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7133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8634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238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3442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66606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7035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692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8553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4D79A-6D4F-47C4-BF9D-A1BC5737935A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2130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8417D-76C7-4CE8-995F-BA3FFC57991A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5739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32A57-A5C4-4F94-83E5-867E3E47632D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0249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3BA73-766F-4CCE-A0CF-FAE65D8EFFAD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1716935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ABBF6-084A-4973-9E2F-4D217B602DA8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0143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5A85-EC52-4E25-BFC2-1CFD5B97D7FA}" type="datetime6">
              <a:rPr lang="cs-CZ" smtClean="0"/>
              <a:t>březen ’25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39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AC17-70E2-4047-851E-7E924FF0E6C9}" type="datetime6">
              <a:rPr lang="cs-CZ" smtClean="0"/>
              <a:t>březen ’25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548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4C94-CB22-4BD2-93EC-6AB96C9C2233}" type="datetime6">
              <a:rPr lang="cs-CZ" smtClean="0"/>
              <a:t>březen ’25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146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1C184-BB84-446A-85CB-80EFD66CEF3F}" type="datetime6">
              <a:rPr lang="cs-CZ" smtClean="0"/>
              <a:t>březen ’25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66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E9C59-1192-4FFF-9CBF-C36A8A9C63BD}" type="datetime6">
              <a:rPr lang="cs-CZ" smtClean="0"/>
              <a:t>březen ’25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1237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C87E3-43AE-4048-A06B-AA491FBE4589}" type="datetime6">
              <a:rPr lang="cs-CZ" smtClean="0"/>
              <a:t>březen ’25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43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3BA73-766F-4CCE-A0CF-FAE65D8EFFAD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519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/>
          <a:stretch/>
        </p:blipFill>
        <p:spPr>
          <a:xfrm>
            <a:off x="9294" y="3567"/>
            <a:ext cx="10682519" cy="7552540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4A0AA062-8325-89EB-3B0F-3DCB0A7A067F}"/>
              </a:ext>
            </a:extLst>
          </p:cNvPr>
          <p:cNvSpPr/>
          <p:nvPr/>
        </p:nvSpPr>
        <p:spPr>
          <a:xfrm>
            <a:off x="295241" y="3549004"/>
            <a:ext cx="10101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STUDIE INTERIÉRU</a:t>
            </a:r>
            <a:r>
              <a:rPr lang="cs-CZ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cs-CZ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| </a:t>
            </a:r>
            <a:r>
              <a:rPr lang="cs-CZ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ŠKOLÍCÍ CENTRUM ZÁCHRANNÉ SLUŽBY | </a:t>
            </a:r>
            <a:r>
              <a:rPr lang="cs-CZ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ŠKOLÍCÍ ČÁST</a:t>
            </a:r>
          </a:p>
        </p:txBody>
      </p:sp>
    </p:spTree>
    <p:extLst>
      <p:ext uri="{BB962C8B-B14F-4D97-AF65-F5344CB8AC3E}">
        <p14:creationId xmlns:p14="http://schemas.microsoft.com/office/powerpoint/2010/main" val="4097498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0" y="1784"/>
            <a:ext cx="10687553" cy="7556100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3708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2.19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UČEBNA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08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0" y="1784"/>
            <a:ext cx="10687553" cy="7556099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3708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2.19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UČEBNA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063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1" y="1784"/>
            <a:ext cx="10687551" cy="7556099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3708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2.19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UČEBNA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667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1" y="1784"/>
            <a:ext cx="10687550" cy="7556098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3708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2.19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UČEBNA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167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1" y="1784"/>
            <a:ext cx="10687550" cy="7556097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5921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2.20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KANCELÁŘ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3673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63" y="3578"/>
            <a:ext cx="10687550" cy="7556097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5921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2.20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KANCELÁŘ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349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39979C3-E592-6B93-FEC8-1AF6B2485B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64" y="3578"/>
            <a:ext cx="10687548" cy="7556096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8314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2.21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SEKRETARIÁT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2687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2" y="1784"/>
            <a:ext cx="10687548" cy="7556096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8314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2.21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SEKRETARIÁT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733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2" y="1784"/>
            <a:ext cx="10687547" cy="7556096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5921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2.22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KANCELÁŘ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969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3" y="1784"/>
            <a:ext cx="10687545" cy="7556094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5921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2.22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KANCELÁŘ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286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1" y="1784"/>
            <a:ext cx="10687551" cy="7556099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6658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2.09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CVIČNÝ BYT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908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3" y="1784"/>
            <a:ext cx="10687545" cy="7556095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5921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2.22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KANCELÁŘ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106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4905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b="1" dirty="0">
                <a:latin typeface="Arial Narrow" panose="020B0606020202030204" pitchFamily="34" charset="0"/>
              </a:rPr>
              <a:t>ŠKOLÍCÍ CENTRUM ZÁCHRANNÉ SLUŽBY</a:t>
            </a:r>
            <a:r>
              <a:rPr lang="cs-CZ" sz="1600" dirty="0">
                <a:latin typeface="Arial Narrow" panose="020B0606020202030204" pitchFamily="34" charset="0"/>
              </a:rPr>
              <a:t> | VZORKOVNICE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98FE451E-C522-7DF8-183E-22A30DCF3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520" y="-1788"/>
            <a:ext cx="3028419" cy="6814067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F7329AFD-E536-5F77-88CB-8CC6F3B8C5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5938"/>
          <a:stretch/>
        </p:blipFill>
        <p:spPr>
          <a:xfrm>
            <a:off x="1262863" y="399245"/>
            <a:ext cx="3639072" cy="5090364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1A2FBE5A-900E-D1A1-C5B8-D0E70269C8F9}"/>
              </a:ext>
            </a:extLst>
          </p:cNvPr>
          <p:cNvSpPr/>
          <p:nvPr/>
        </p:nvSpPr>
        <p:spPr>
          <a:xfrm>
            <a:off x="1245814" y="5252700"/>
            <a:ext cx="36390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b="1" dirty="0">
                <a:solidFill>
                  <a:schemeClr val="bg1"/>
                </a:solidFill>
              </a:rPr>
              <a:t>H3146 ST19 DUB LORENZO BÉŽOVOŠEDÝ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7E475DE1-CDB7-9794-2259-BA681610C11D}"/>
              </a:ext>
            </a:extLst>
          </p:cNvPr>
          <p:cNvSpPr/>
          <p:nvPr/>
        </p:nvSpPr>
        <p:spPr>
          <a:xfrm>
            <a:off x="3971814" y="6582807"/>
            <a:ext cx="2596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b="1" dirty="0">
                <a:solidFill>
                  <a:schemeClr val="bg1"/>
                </a:solidFill>
              </a:rPr>
              <a:t>U705 ST9 ANGOSRSKÁ ŠEDÁ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674055D-CF29-B473-B7DF-CA39D69F15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2044" y="1037553"/>
            <a:ext cx="3655370" cy="4944459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946C1A6B-8382-5DD8-2DFA-136A099D2920}"/>
              </a:ext>
            </a:extLst>
          </p:cNvPr>
          <p:cNvSpPr/>
          <p:nvPr/>
        </p:nvSpPr>
        <p:spPr>
          <a:xfrm>
            <a:off x="5841378" y="5745855"/>
            <a:ext cx="36367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b="1" dirty="0">
                <a:solidFill>
                  <a:schemeClr val="bg1"/>
                </a:solidFill>
              </a:rPr>
              <a:t>F676 ST75 CALVIA KÁMEN PÍSKOVĚ ŠEDÝ</a:t>
            </a:r>
          </a:p>
        </p:txBody>
      </p:sp>
    </p:spTree>
    <p:extLst>
      <p:ext uri="{BB962C8B-B14F-4D97-AF65-F5344CB8AC3E}">
        <p14:creationId xmlns:p14="http://schemas.microsoft.com/office/powerpoint/2010/main" val="146461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0" y="1784"/>
            <a:ext cx="10687553" cy="7556100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6658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2.09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CVIČNÝ BYT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695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1" y="1784"/>
            <a:ext cx="10687551" cy="7556099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6658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2.10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CVIČNÝ BYT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427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1" y="1784"/>
            <a:ext cx="10687551" cy="7556098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6658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2.10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CVIČNÝ BYT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644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1" y="1784"/>
            <a:ext cx="10687550" cy="7556098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5632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2.14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IT UČEBNA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829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62" y="3577"/>
            <a:ext cx="10687550" cy="7556097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5632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2.14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IT UČEBNA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779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2" y="1784"/>
            <a:ext cx="10687548" cy="7556097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5632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2.14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IT UČEBNA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321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2" y="1784"/>
            <a:ext cx="10687547" cy="7556096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5632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2.14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IT UČEBNA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17473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5100</TotalTime>
  <Words>117</Words>
  <Application>Microsoft Office PowerPoint</Application>
  <PresentationFormat>Vlastní</PresentationFormat>
  <Paragraphs>45</Paragraphs>
  <Slides>21</Slides>
  <Notes>21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6" baseType="lpstr">
      <vt:lpstr>Arial</vt:lpstr>
      <vt:lpstr>Arial Narrow</vt:lpstr>
      <vt:lpstr>Calibri</vt:lpstr>
      <vt:lpstr>Calibri Light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Viktor</dc:creator>
  <cp:lastModifiedBy>KASCH - interiér s.r.o.</cp:lastModifiedBy>
  <cp:revision>178</cp:revision>
  <cp:lastPrinted>2024-03-19T12:21:15Z</cp:lastPrinted>
  <dcterms:created xsi:type="dcterms:W3CDTF">2023-02-02T18:13:38Z</dcterms:created>
  <dcterms:modified xsi:type="dcterms:W3CDTF">2025-03-24T12:17:08Z</dcterms:modified>
</cp:coreProperties>
</file>